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83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59938" y="-1241367"/>
            <a:ext cx="6622815" cy="5852160"/>
          </a:xfrm>
          <a:custGeom>
            <a:avLst/>
            <a:gdLst/>
            <a:ahLst/>
            <a:cxnLst/>
            <a:rect r="r" b="b" t="t" l="l"/>
            <a:pathLst>
              <a:path h="5852160" w="6622815">
                <a:moveTo>
                  <a:pt x="0" y="0"/>
                </a:moveTo>
                <a:lnTo>
                  <a:pt x="6622815" y="0"/>
                </a:lnTo>
                <a:lnTo>
                  <a:pt x="6622815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03005" y="-1877137"/>
            <a:ext cx="6622815" cy="5852160"/>
          </a:xfrm>
          <a:custGeom>
            <a:avLst/>
            <a:gdLst/>
            <a:ahLst/>
            <a:cxnLst/>
            <a:rect r="r" b="b" t="t" l="l"/>
            <a:pathLst>
              <a:path h="5852160" w="6622815">
                <a:moveTo>
                  <a:pt x="0" y="0"/>
                </a:moveTo>
                <a:lnTo>
                  <a:pt x="6622815" y="0"/>
                </a:lnTo>
                <a:lnTo>
                  <a:pt x="6622815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614586" y="-1241367"/>
            <a:ext cx="6622815" cy="5852160"/>
          </a:xfrm>
          <a:custGeom>
            <a:avLst/>
            <a:gdLst/>
            <a:ahLst/>
            <a:cxnLst/>
            <a:rect r="r" b="b" t="t" l="l"/>
            <a:pathLst>
              <a:path h="5852160" w="6622815">
                <a:moveTo>
                  <a:pt x="0" y="0"/>
                </a:moveTo>
                <a:lnTo>
                  <a:pt x="6622815" y="0"/>
                </a:lnTo>
                <a:lnTo>
                  <a:pt x="6622815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1520" y="-2194560"/>
            <a:ext cx="6622815" cy="5852160"/>
          </a:xfrm>
          <a:custGeom>
            <a:avLst/>
            <a:gdLst/>
            <a:ahLst/>
            <a:cxnLst/>
            <a:rect r="r" b="b" t="t" l="l"/>
            <a:pathLst>
              <a:path h="5852160" w="6622815">
                <a:moveTo>
                  <a:pt x="0" y="0"/>
                </a:moveTo>
                <a:lnTo>
                  <a:pt x="6622815" y="0"/>
                </a:lnTo>
                <a:lnTo>
                  <a:pt x="6622815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641" y="4610793"/>
            <a:ext cx="1427758" cy="2926080"/>
          </a:xfrm>
          <a:custGeom>
            <a:avLst/>
            <a:gdLst/>
            <a:ahLst/>
            <a:cxnLst/>
            <a:rect r="r" b="b" t="t" l="l"/>
            <a:pathLst>
              <a:path h="2926080" w="1427758">
                <a:moveTo>
                  <a:pt x="0" y="0"/>
                </a:moveTo>
                <a:lnTo>
                  <a:pt x="1427758" y="0"/>
                </a:lnTo>
                <a:lnTo>
                  <a:pt x="1427758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304429" y="4610793"/>
            <a:ext cx="1427758" cy="2926080"/>
          </a:xfrm>
          <a:custGeom>
            <a:avLst/>
            <a:gdLst/>
            <a:ahLst/>
            <a:cxnLst/>
            <a:rect r="r" b="b" t="t" l="l"/>
            <a:pathLst>
              <a:path h="2926080" w="1427758">
                <a:moveTo>
                  <a:pt x="1427757" y="0"/>
                </a:moveTo>
                <a:lnTo>
                  <a:pt x="0" y="0"/>
                </a:lnTo>
                <a:lnTo>
                  <a:pt x="0" y="2926080"/>
                </a:lnTo>
                <a:lnTo>
                  <a:pt x="1427757" y="2926080"/>
                </a:lnTo>
                <a:lnTo>
                  <a:pt x="14277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3263" y="425949"/>
            <a:ext cx="6463301" cy="6463301"/>
          </a:xfrm>
          <a:custGeom>
            <a:avLst/>
            <a:gdLst/>
            <a:ahLst/>
            <a:cxnLst/>
            <a:rect r="r" b="b" t="t" l="l"/>
            <a:pathLst>
              <a:path h="6463301" w="6463301">
                <a:moveTo>
                  <a:pt x="0" y="0"/>
                </a:moveTo>
                <a:lnTo>
                  <a:pt x="6463301" y="0"/>
                </a:lnTo>
                <a:lnTo>
                  <a:pt x="6463301" y="6463302"/>
                </a:lnTo>
                <a:lnTo>
                  <a:pt x="0" y="6463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DAGnMzapYYU</dc:identifier>
  <dcterms:modified xsi:type="dcterms:W3CDTF">2011-08-01T06:04:30Z</dcterms:modified>
  <cp:revision>1</cp:revision>
</cp:coreProperties>
</file>